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media/image7.jpeg" ContentType="image/jpeg"/>
  <Override PartName="/ppt/media/image8.jpeg" ContentType="image/jpeg"/>
  <Override PartName="/ppt/media/image9.jpeg" ContentType="image/jpeg"/>
  <Override PartName="/ppt/media/image10.jpeg" ContentType="image/jpeg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</p:sldIdLst>
  <p:sldSz cx="13004800" cy="9753600"/>
  <p:notesSz cx="6858000" cy="9144000"/>
  <p:defaultTextStyle>
    <a:lvl1pPr algn="ctr" defTabSz="584200">
      <a:defRPr sz="3600">
        <a:latin typeface="+mn-lt"/>
        <a:ea typeface="+mn-ea"/>
        <a:cs typeface="+mn-cs"/>
        <a:sym typeface="Helvetica Light"/>
      </a:defRPr>
    </a:lvl1pPr>
    <a:lvl2pPr indent="228600" algn="ctr" defTabSz="584200">
      <a:defRPr sz="3600">
        <a:latin typeface="+mn-lt"/>
        <a:ea typeface="+mn-ea"/>
        <a:cs typeface="+mn-cs"/>
        <a:sym typeface="Helvetica Light"/>
      </a:defRPr>
    </a:lvl2pPr>
    <a:lvl3pPr indent="457200" algn="ctr" defTabSz="584200">
      <a:defRPr sz="3600">
        <a:latin typeface="+mn-lt"/>
        <a:ea typeface="+mn-ea"/>
        <a:cs typeface="+mn-cs"/>
        <a:sym typeface="Helvetica Light"/>
      </a:defRPr>
    </a:lvl3pPr>
    <a:lvl4pPr indent="685800" algn="ctr" defTabSz="584200">
      <a:defRPr sz="3600">
        <a:latin typeface="+mn-lt"/>
        <a:ea typeface="+mn-ea"/>
        <a:cs typeface="+mn-cs"/>
        <a:sym typeface="Helvetica Light"/>
      </a:defRPr>
    </a:lvl4pPr>
    <a:lvl5pPr indent="914400" algn="ctr" defTabSz="584200">
      <a:defRPr sz="3600">
        <a:latin typeface="+mn-lt"/>
        <a:ea typeface="+mn-ea"/>
        <a:cs typeface="+mn-cs"/>
        <a:sym typeface="Helvetica Light"/>
      </a:defRPr>
    </a:lvl5pPr>
    <a:lvl6pPr indent="1143000" algn="ctr" defTabSz="584200">
      <a:defRPr sz="3600">
        <a:latin typeface="+mn-lt"/>
        <a:ea typeface="+mn-ea"/>
        <a:cs typeface="+mn-cs"/>
        <a:sym typeface="Helvetica Light"/>
      </a:defRPr>
    </a:lvl6pPr>
    <a:lvl7pPr indent="1371600" algn="ctr" defTabSz="584200">
      <a:defRPr sz="3600">
        <a:latin typeface="+mn-lt"/>
        <a:ea typeface="+mn-ea"/>
        <a:cs typeface="+mn-cs"/>
        <a:sym typeface="Helvetica Light"/>
      </a:defRPr>
    </a:lvl7pPr>
    <a:lvl8pPr indent="1600200" algn="ctr" defTabSz="584200">
      <a:defRPr sz="3600">
        <a:latin typeface="+mn-lt"/>
        <a:ea typeface="+mn-ea"/>
        <a:cs typeface="+mn-cs"/>
        <a:sym typeface="Helvetica Light"/>
      </a:defRPr>
    </a:lvl8pPr>
    <a:lvl9pPr indent="1828800" algn="ctr" defTabSz="584200">
      <a:defRPr sz="3600">
        <a:latin typeface="+mn-lt"/>
        <a:ea typeface="+mn-ea"/>
        <a:cs typeface="+mn-cs"/>
        <a:sym typeface="Helvetica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00882B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 b="def" i="def"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 b="def" i="def"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30" name="Shape 30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  <p:sp>
        <p:nvSpPr>
          <p:cNvPr id="6" name="Shape 6"/>
          <p:cNvSpPr/>
          <p:nvPr>
            <p:ph type="body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 lvl="0">
              <a:defRPr sz="1800"/>
            </a:pPr>
            <a:r>
              <a:rPr sz="3200"/>
              <a:t>Body Level One</a:t>
            </a:r>
            <a:endParaRPr sz="3200"/>
          </a:p>
          <a:p>
            <a:pPr lvl="1">
              <a:defRPr sz="1800"/>
            </a:pPr>
            <a:r>
              <a:rPr sz="3200"/>
              <a:t>Body Level Two</a:t>
            </a:r>
            <a:endParaRPr sz="3200"/>
          </a:p>
          <a:p>
            <a:pPr lvl="2">
              <a:defRPr sz="1800"/>
            </a:pPr>
            <a:r>
              <a:rPr sz="3200"/>
              <a:t>Body Level Three</a:t>
            </a:r>
            <a:endParaRPr sz="3200"/>
          </a:p>
          <a:p>
            <a:pPr lvl="3">
              <a:defRPr sz="1800"/>
            </a:pPr>
            <a:r>
              <a:rPr sz="3200"/>
              <a:t>Body Level Four</a:t>
            </a:r>
            <a:endParaRPr sz="3200"/>
          </a:p>
          <a:p>
            <a:pPr lvl="4">
              <a:defRPr sz="1800"/>
            </a:pPr>
            <a:r>
              <a:rPr sz="3200"/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  <p:sp>
        <p:nvSpPr>
          <p:cNvPr id="9" name="Shape 9"/>
          <p:cNvSpPr/>
          <p:nvPr>
            <p:ph type="body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 lvl="0">
              <a:defRPr sz="1800"/>
            </a:pPr>
            <a:r>
              <a:rPr sz="3200"/>
              <a:t>Body Level One</a:t>
            </a:r>
            <a:endParaRPr sz="3200"/>
          </a:p>
          <a:p>
            <a:pPr lvl="1">
              <a:defRPr sz="1800"/>
            </a:pPr>
            <a:r>
              <a:rPr sz="3200"/>
              <a:t>Body Level Two</a:t>
            </a:r>
            <a:endParaRPr sz="3200"/>
          </a:p>
          <a:p>
            <a:pPr lvl="2">
              <a:defRPr sz="1800"/>
            </a:pPr>
            <a:r>
              <a:rPr sz="3200"/>
              <a:t>Body Level Three</a:t>
            </a:r>
            <a:endParaRPr sz="3200"/>
          </a:p>
          <a:p>
            <a:pPr lvl="3">
              <a:defRPr sz="1800"/>
            </a:pPr>
            <a:r>
              <a:rPr sz="3200"/>
              <a:t>Body Level Four</a:t>
            </a:r>
            <a:endParaRPr sz="3200"/>
          </a:p>
          <a:p>
            <a:pPr lvl="4">
              <a:defRPr sz="1800"/>
            </a:pPr>
            <a:r>
              <a:rPr sz="3200"/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</p:spTree>
  </p:cSld>
  <p:clrMapOvr>
    <a:masterClrMapping/>
  </p:clrMapOvr>
  <p:transition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 lvl="0">
              <a:defRPr sz="1800"/>
            </a:pPr>
            <a:r>
              <a:rPr sz="6000"/>
              <a:t>Title Text</a:t>
            </a:r>
          </a:p>
        </p:txBody>
      </p:sp>
      <p:sp>
        <p:nvSpPr>
          <p:cNvPr id="14" name="Shape 14"/>
          <p:cNvSpPr/>
          <p:nvPr>
            <p:ph type="body" idx="1"/>
          </p:nvPr>
        </p:nvSpPr>
        <p:spPr>
          <a:xfrm>
            <a:off x="952500" y="4762500"/>
            <a:ext cx="5334000" cy="4102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 lvl="0">
              <a:defRPr sz="1800"/>
            </a:pPr>
            <a:r>
              <a:rPr sz="3200"/>
              <a:t>Body Level One</a:t>
            </a:r>
            <a:endParaRPr sz="3200"/>
          </a:p>
          <a:p>
            <a:pPr lvl="1">
              <a:defRPr sz="1800"/>
            </a:pPr>
            <a:r>
              <a:rPr sz="3200"/>
              <a:t>Body Level Two</a:t>
            </a:r>
            <a:endParaRPr sz="3200"/>
          </a:p>
          <a:p>
            <a:pPr lvl="2">
              <a:defRPr sz="1800"/>
            </a:pPr>
            <a:r>
              <a:rPr sz="3200"/>
              <a:t>Body Level Three</a:t>
            </a:r>
            <a:endParaRPr sz="3200"/>
          </a:p>
          <a:p>
            <a:pPr lvl="3">
              <a:defRPr sz="1800"/>
            </a:pPr>
            <a:r>
              <a:rPr sz="3200"/>
              <a:t>Body Level Four</a:t>
            </a:r>
            <a:endParaRPr sz="3200"/>
          </a:p>
          <a:p>
            <a:pPr lvl="4">
              <a:defRPr sz="1800"/>
            </a:pPr>
            <a:r>
              <a:rPr sz="3200"/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</p:spTree>
  </p:cSld>
  <p:clrMapOvr>
    <a:masterClrMapping/>
  </p:clrMapOvr>
  <p:transition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  <p:sp>
        <p:nvSpPr>
          <p:cNvPr id="19" name="Shape 1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600"/>
              <a:t>Body Level One</a:t>
            </a:r>
            <a:endParaRPr sz="3600"/>
          </a:p>
          <a:p>
            <a:pPr lvl="1">
              <a:defRPr sz="1800"/>
            </a:pPr>
            <a:r>
              <a:rPr sz="3600"/>
              <a:t>Body Level Two</a:t>
            </a:r>
            <a:endParaRPr sz="3600"/>
          </a:p>
          <a:p>
            <a:pPr lvl="2">
              <a:defRPr sz="1800"/>
            </a:pPr>
            <a:r>
              <a:rPr sz="3600"/>
              <a:t>Body Level Three</a:t>
            </a:r>
            <a:endParaRPr sz="3600"/>
          </a:p>
          <a:p>
            <a:pPr lvl="3">
              <a:defRPr sz="1800"/>
            </a:pPr>
            <a:r>
              <a:rPr sz="3600"/>
              <a:t>Body Level Four</a:t>
            </a:r>
            <a:endParaRPr sz="3600"/>
          </a:p>
          <a:p>
            <a:pPr lvl="4">
              <a:defRPr sz="1800"/>
            </a:pPr>
            <a:r>
              <a:rPr sz="3600"/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  <p:sp>
        <p:nvSpPr>
          <p:cNvPr id="22" name="Shape 22"/>
          <p:cNvSpPr/>
          <p:nvPr>
            <p:ph type="body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pPr lvl="0">
              <a:defRPr sz="1800"/>
            </a:pPr>
            <a:r>
              <a:rPr sz="2800"/>
              <a:t>Body Level One</a:t>
            </a:r>
            <a:endParaRPr sz="2800"/>
          </a:p>
          <a:p>
            <a:pPr lvl="1">
              <a:defRPr sz="1800"/>
            </a:pPr>
            <a:r>
              <a:rPr sz="2800"/>
              <a:t>Body Level Two</a:t>
            </a:r>
            <a:endParaRPr sz="2800"/>
          </a:p>
          <a:p>
            <a:pPr lvl="2">
              <a:defRPr sz="1800"/>
            </a:pPr>
            <a:r>
              <a:rPr sz="2800"/>
              <a:t>Body Level Three</a:t>
            </a:r>
            <a:endParaRPr sz="2800"/>
          </a:p>
          <a:p>
            <a:pPr lvl="3">
              <a:defRPr sz="1800"/>
            </a:pPr>
            <a:r>
              <a:rPr sz="2800"/>
              <a:t>Body Level Four</a:t>
            </a:r>
            <a:endParaRPr sz="2800"/>
          </a:p>
          <a:p>
            <a:pPr lvl="4">
              <a:defRPr sz="1800"/>
            </a:pPr>
            <a:r>
              <a:rPr sz="2800"/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600"/>
              <a:t>Body Level One</a:t>
            </a:r>
            <a:endParaRPr sz="3600"/>
          </a:p>
          <a:p>
            <a:pPr lvl="1">
              <a:defRPr sz="1800"/>
            </a:pPr>
            <a:r>
              <a:rPr sz="3600"/>
              <a:t>Body Level Two</a:t>
            </a:r>
            <a:endParaRPr sz="3600"/>
          </a:p>
          <a:p>
            <a:pPr lvl="2">
              <a:defRPr sz="1800"/>
            </a:pPr>
            <a:r>
              <a:rPr sz="3600"/>
              <a:t>Body Level Three</a:t>
            </a:r>
            <a:endParaRPr sz="3600"/>
          </a:p>
          <a:p>
            <a:pPr lvl="3">
              <a:defRPr sz="1800"/>
            </a:pPr>
            <a:r>
              <a:rPr sz="3600"/>
              <a:t>Body Level Four</a:t>
            </a:r>
            <a:endParaRPr sz="3600"/>
          </a:p>
          <a:p>
            <a:pPr lvl="4">
              <a:defRPr sz="1800"/>
            </a:pPr>
            <a:r>
              <a:rPr sz="3600"/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  <p:sp>
        <p:nvSpPr>
          <p:cNvPr id="3" name="Shape 3"/>
          <p:cNvSpPr/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 lvl="0">
              <a:defRPr sz="1800"/>
            </a:pPr>
            <a:r>
              <a:rPr sz="3600"/>
              <a:t>Body Level One</a:t>
            </a:r>
            <a:endParaRPr sz="3600"/>
          </a:p>
          <a:p>
            <a:pPr lvl="1">
              <a:defRPr sz="1800"/>
            </a:pPr>
            <a:r>
              <a:rPr sz="3600"/>
              <a:t>Body Level Two</a:t>
            </a:r>
            <a:endParaRPr sz="3600"/>
          </a:p>
          <a:p>
            <a:pPr lvl="2">
              <a:defRPr sz="1800"/>
            </a:pPr>
            <a:r>
              <a:rPr sz="3600"/>
              <a:t>Body Level Three</a:t>
            </a:r>
            <a:endParaRPr sz="3600"/>
          </a:p>
          <a:p>
            <a:pPr lvl="3">
              <a:defRPr sz="1800"/>
            </a:pPr>
            <a:r>
              <a:rPr sz="3600"/>
              <a:t>Body Level Four</a:t>
            </a:r>
            <a:endParaRPr sz="3600"/>
          </a:p>
          <a:p>
            <a:pPr lvl="4">
              <a:defRPr sz="1800"/>
            </a:pPr>
            <a:r>
              <a:rPr sz="3600"/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spd="med" advClick="1"/>
  <p:txStyles>
    <p:titleStyle>
      <a:lvl1pPr algn="ctr" defTabSz="584200">
        <a:defRPr sz="8000">
          <a:latin typeface="+mn-lt"/>
          <a:ea typeface="+mn-ea"/>
          <a:cs typeface="+mn-cs"/>
          <a:sym typeface="Helvetica Light"/>
        </a:defRPr>
      </a:lvl1pPr>
      <a:lvl2pPr indent="228600" algn="ctr" defTabSz="584200">
        <a:defRPr sz="8000">
          <a:latin typeface="+mn-lt"/>
          <a:ea typeface="+mn-ea"/>
          <a:cs typeface="+mn-cs"/>
          <a:sym typeface="Helvetica Light"/>
        </a:defRPr>
      </a:lvl2pPr>
      <a:lvl3pPr indent="457200" algn="ctr" defTabSz="584200">
        <a:defRPr sz="8000">
          <a:latin typeface="+mn-lt"/>
          <a:ea typeface="+mn-ea"/>
          <a:cs typeface="+mn-cs"/>
          <a:sym typeface="Helvetica Light"/>
        </a:defRPr>
      </a:lvl3pPr>
      <a:lvl4pPr indent="685800" algn="ctr" defTabSz="584200">
        <a:defRPr sz="8000">
          <a:latin typeface="+mn-lt"/>
          <a:ea typeface="+mn-ea"/>
          <a:cs typeface="+mn-cs"/>
          <a:sym typeface="Helvetica Light"/>
        </a:defRPr>
      </a:lvl4pPr>
      <a:lvl5pPr indent="914400" algn="ctr" defTabSz="584200">
        <a:defRPr sz="8000">
          <a:latin typeface="+mn-lt"/>
          <a:ea typeface="+mn-ea"/>
          <a:cs typeface="+mn-cs"/>
          <a:sym typeface="Helvetica Light"/>
        </a:defRPr>
      </a:lvl5pPr>
      <a:lvl6pPr indent="1143000" algn="ctr" defTabSz="584200">
        <a:defRPr sz="8000">
          <a:latin typeface="+mn-lt"/>
          <a:ea typeface="+mn-ea"/>
          <a:cs typeface="+mn-cs"/>
          <a:sym typeface="Helvetica Light"/>
        </a:defRPr>
      </a:lvl6pPr>
      <a:lvl7pPr indent="1371600" algn="ctr" defTabSz="584200">
        <a:defRPr sz="8000">
          <a:latin typeface="+mn-lt"/>
          <a:ea typeface="+mn-ea"/>
          <a:cs typeface="+mn-cs"/>
          <a:sym typeface="Helvetica Light"/>
        </a:defRPr>
      </a:lvl7pPr>
      <a:lvl8pPr indent="1600200" algn="ctr" defTabSz="584200">
        <a:defRPr sz="8000">
          <a:latin typeface="+mn-lt"/>
          <a:ea typeface="+mn-ea"/>
          <a:cs typeface="+mn-cs"/>
          <a:sym typeface="Helvetica Light"/>
        </a:defRPr>
      </a:lvl8pPr>
      <a:lvl9pPr indent="1828800" algn="ctr" defTabSz="584200">
        <a:defRPr sz="8000">
          <a:latin typeface="+mn-lt"/>
          <a:ea typeface="+mn-ea"/>
          <a:cs typeface="+mn-cs"/>
          <a:sym typeface="Helvetica Light"/>
        </a:defRPr>
      </a:lvl9pPr>
    </p:titleStyle>
    <p:bodyStyle>
      <a:lvl1pPr marL="4445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1pPr>
      <a:lvl2pPr marL="8890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2pPr>
      <a:lvl3pPr marL="13335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3pPr>
      <a:lvl4pPr marL="17780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4pPr>
      <a:lvl5pPr marL="22225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5pPr>
      <a:lvl6pPr marL="26670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6pPr>
      <a:lvl7pPr marL="31115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7pPr>
      <a:lvl8pPr marL="35560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8pPr>
      <a:lvl9pPr marL="40005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9pPr>
    </p:bodyStyle>
    <p:otherStyle>
      <a:lvl1pPr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1pPr>
      <a:lvl2pPr indent="2286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2pPr>
      <a:lvl3pPr indent="4572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3pPr>
      <a:lvl4pPr indent="6858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4pPr>
      <a:lvl5pPr indent="9144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5pPr>
      <a:lvl6pPr indent="11430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6pPr>
      <a:lvl7pPr indent="13716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7pPr>
      <a:lvl8pPr indent="16002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8pPr>
      <a:lvl9pPr indent="18288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jpeg"/><Relationship Id="rId3" Type="http://schemas.openxmlformats.org/officeDocument/2006/relationships/image" Target="../media/image16.pn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jpeg"/><Relationship Id="rId3" Type="http://schemas.openxmlformats.org/officeDocument/2006/relationships/image" Target="../media/image7.jpeg"/><Relationship Id="rId4" Type="http://schemas.openxmlformats.org/officeDocument/2006/relationships/image" Target="../media/image8.jpeg"/><Relationship Id="rId5" Type="http://schemas.openxmlformats.org/officeDocument/2006/relationships/image" Target="../media/image9.jpeg"/><Relationship Id="rId6" Type="http://schemas.openxmlformats.org/officeDocument/2006/relationships/image" Target="../media/image10.jpe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9.png"/><Relationship Id="rId5" Type="http://schemas.openxmlformats.org/officeDocument/2006/relationships/image" Target="../media/image11.pn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4.pn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Relationship Id="rId3" Type="http://schemas.openxmlformats.org/officeDocument/2006/relationships/image" Target="../media/image11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4.png"/><Relationship Id="rId6" Type="http://schemas.openxmlformats.org/officeDocument/2006/relationships/image" Target="../media/image9.png"/><Relationship Id="rId7" Type="http://schemas.openxmlformats.org/officeDocument/2006/relationships/image" Target="../media/image10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png"/><Relationship Id="rId3" Type="http://schemas.openxmlformats.org/officeDocument/2006/relationships/image" Target="../media/image1.jpeg"/><Relationship Id="rId4" Type="http://schemas.openxmlformats.org/officeDocument/2006/relationships/image" Target="../media/image2.jpe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jpeg"/><Relationship Id="rId3" Type="http://schemas.openxmlformats.org/officeDocument/2006/relationships/image" Target="../media/image4.jpeg"/><Relationship Id="rId4" Type="http://schemas.openxmlformats.org/officeDocument/2006/relationships/image" Target="../media/image9.png"/><Relationship Id="rId5" Type="http://schemas.openxmlformats.org/officeDocument/2006/relationships/image" Target="../media/image11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2"/>
          <p:cNvGrpSpPr/>
          <p:nvPr/>
        </p:nvGrpSpPr>
        <p:grpSpPr>
          <a:xfrm>
            <a:off x="9402" y="1789400"/>
            <a:ext cx="6438723" cy="5675752"/>
            <a:chOff x="0" y="0"/>
            <a:chExt cx="6438722" cy="5675751"/>
          </a:xfrm>
        </p:grpSpPr>
        <p:grpSp>
          <p:nvGrpSpPr>
            <p:cNvPr id="40" name="Group 40"/>
            <p:cNvGrpSpPr/>
            <p:nvPr/>
          </p:nvGrpSpPr>
          <p:grpSpPr>
            <a:xfrm>
              <a:off x="0" y="0"/>
              <a:ext cx="6438723" cy="5675752"/>
              <a:chOff x="0" y="0"/>
              <a:chExt cx="6438722" cy="5675751"/>
            </a:xfrm>
          </p:grpSpPr>
          <p:pic>
            <p:nvPicPr>
              <p:cNvPr id="32" name="6dpf-polyA histones.png"/>
              <p:cNvPicPr/>
              <p:nvPr/>
            </p:nvPicPr>
            <p:blipFill>
              <a:blip r:embed="rId2">
                <a:extLst/>
              </a:blip>
              <a:srcRect l="0" t="0" r="0" b="0"/>
              <a:stretch>
                <a:fillRect/>
              </a:stretch>
            </p:blipFill>
            <p:spPr>
              <a:xfrm>
                <a:off x="0" y="0"/>
                <a:ext cx="6438723" cy="567575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33" name="Shape 33"/>
              <p:cNvSpPr/>
              <p:nvPr/>
            </p:nvSpPr>
            <p:spPr>
              <a:xfrm>
                <a:off x="1280550" y="3308102"/>
                <a:ext cx="203226" cy="381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1800"/>
                </a:lvl1pPr>
              </a:lstStyle>
              <a:p>
                <a:pPr lvl="0"/>
                <a:r>
                  <a:t>*</a:t>
                </a:r>
              </a:p>
            </p:txBody>
          </p:sp>
          <p:sp>
            <p:nvSpPr>
              <p:cNvPr id="34" name="Shape 34"/>
              <p:cNvSpPr/>
              <p:nvPr/>
            </p:nvSpPr>
            <p:spPr>
              <a:xfrm>
                <a:off x="1049823" y="3529487"/>
                <a:ext cx="671144" cy="88625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36" y="21600"/>
                    </a:moveTo>
                    <a:lnTo>
                      <a:pt x="0" y="65"/>
                    </a:lnTo>
                    <a:lnTo>
                      <a:pt x="21600" y="0"/>
                    </a:lnTo>
                  </a:path>
                </a:pathLst>
              </a:cu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/>
                </a:pPr>
              </a:p>
            </p:txBody>
          </p:sp>
          <p:sp>
            <p:nvSpPr>
              <p:cNvPr id="35" name="Shape 35"/>
              <p:cNvSpPr/>
              <p:nvPr/>
            </p:nvSpPr>
            <p:spPr>
              <a:xfrm>
                <a:off x="2225226" y="1444017"/>
                <a:ext cx="671144" cy="294923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36" y="21600"/>
                    </a:moveTo>
                    <a:lnTo>
                      <a:pt x="0" y="65"/>
                    </a:lnTo>
                    <a:lnTo>
                      <a:pt x="21600" y="0"/>
                    </a:lnTo>
                  </a:path>
                </a:pathLst>
              </a:cu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/>
                </a:pPr>
              </a:p>
            </p:txBody>
          </p:sp>
          <p:sp>
            <p:nvSpPr>
              <p:cNvPr id="36" name="Shape 36"/>
              <p:cNvSpPr/>
              <p:nvPr/>
            </p:nvSpPr>
            <p:spPr>
              <a:xfrm>
                <a:off x="2411574" y="1228308"/>
                <a:ext cx="292152" cy="381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1800"/>
                </a:lvl1pPr>
              </a:lstStyle>
              <a:p>
                <a:pPr lvl="0"/>
                <a:r>
                  <a:t>**</a:t>
                </a:r>
              </a:p>
            </p:txBody>
          </p:sp>
          <p:sp>
            <p:nvSpPr>
              <p:cNvPr id="37" name="Shape 37"/>
              <p:cNvSpPr/>
              <p:nvPr/>
            </p:nvSpPr>
            <p:spPr>
              <a:xfrm>
                <a:off x="1388521" y="3691051"/>
                <a:ext cx="285692" cy="72474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36" y="21600"/>
                    </a:moveTo>
                    <a:lnTo>
                      <a:pt x="0" y="65"/>
                    </a:lnTo>
                    <a:lnTo>
                      <a:pt x="21600" y="0"/>
                    </a:lnTo>
                  </a:path>
                </a:pathLst>
              </a:cu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/>
                </a:pPr>
              </a:p>
            </p:txBody>
          </p:sp>
          <p:sp>
            <p:nvSpPr>
              <p:cNvPr id="38" name="Shape 38"/>
              <p:cNvSpPr/>
              <p:nvPr/>
            </p:nvSpPr>
            <p:spPr>
              <a:xfrm>
                <a:off x="1420250" y="3460502"/>
                <a:ext cx="203226" cy="381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1800"/>
                </a:lvl1pPr>
              </a:lstStyle>
              <a:p>
                <a:pPr lvl="0"/>
                <a:r>
                  <a:t>*</a:t>
                </a:r>
              </a:p>
            </p:txBody>
          </p:sp>
          <p:sp>
            <p:nvSpPr>
              <p:cNvPr id="39" name="Shape 39"/>
              <p:cNvSpPr/>
              <p:nvPr/>
            </p:nvSpPr>
            <p:spPr>
              <a:xfrm>
                <a:off x="2547230" y="1619295"/>
                <a:ext cx="327339" cy="262408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36" y="21600"/>
                    </a:moveTo>
                    <a:lnTo>
                      <a:pt x="0" y="65"/>
                    </a:lnTo>
                    <a:lnTo>
                      <a:pt x="21600" y="0"/>
                    </a:lnTo>
                  </a:path>
                </a:pathLst>
              </a:cu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/>
                </a:pPr>
              </a:p>
            </p:txBody>
          </p:sp>
        </p:grpSp>
        <p:sp>
          <p:nvSpPr>
            <p:cNvPr id="41" name="Shape 41"/>
            <p:cNvSpPr/>
            <p:nvPr/>
          </p:nvSpPr>
          <p:spPr>
            <a:xfrm>
              <a:off x="2561717" y="1410999"/>
              <a:ext cx="292151" cy="381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1800"/>
              </a:lvl1pPr>
            </a:lstStyle>
            <a:p>
              <a:pPr lvl="0"/>
              <a:r>
                <a:t>**</a:t>
              </a:r>
            </a:p>
          </p:txBody>
        </p:sp>
      </p:grpSp>
      <p:grpSp>
        <p:nvGrpSpPr>
          <p:cNvPr id="50" name="Group 50"/>
          <p:cNvGrpSpPr/>
          <p:nvPr/>
        </p:nvGrpSpPr>
        <p:grpSpPr>
          <a:xfrm>
            <a:off x="6397586" y="1789400"/>
            <a:ext cx="6519801" cy="5675752"/>
            <a:chOff x="0" y="0"/>
            <a:chExt cx="6519799" cy="5675751"/>
          </a:xfrm>
        </p:grpSpPr>
        <p:pic>
          <p:nvPicPr>
            <p:cNvPr id="43" name="6dpf-total histones.png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6519800" cy="567575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4" name="Shape 44"/>
            <p:cNvSpPr/>
            <p:nvPr/>
          </p:nvSpPr>
          <p:spPr>
            <a:xfrm>
              <a:off x="1337246" y="2448573"/>
              <a:ext cx="203227" cy="381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1800"/>
              </a:lvl1pPr>
            </a:lstStyle>
            <a:p>
              <a:pPr lvl="0"/>
              <a:r>
                <a:t>*</a:t>
              </a:r>
            </a:p>
          </p:txBody>
        </p:sp>
        <p:sp>
          <p:nvSpPr>
            <p:cNvPr id="45" name="Shape 45"/>
            <p:cNvSpPr/>
            <p:nvPr/>
          </p:nvSpPr>
          <p:spPr>
            <a:xfrm>
              <a:off x="1101056" y="2680179"/>
              <a:ext cx="676608" cy="7246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174" y="65"/>
                  </a:lnTo>
                  <a:lnTo>
                    <a:pt x="21600" y="0"/>
                  </a:lnTo>
                </a:path>
              </a:pathLst>
            </a:cu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/>
              </a:pPr>
            </a:p>
          </p:txBody>
        </p:sp>
        <p:sp>
          <p:nvSpPr>
            <p:cNvPr id="46" name="Shape 46"/>
            <p:cNvSpPr/>
            <p:nvPr/>
          </p:nvSpPr>
          <p:spPr>
            <a:xfrm>
              <a:off x="2490915" y="1782717"/>
              <a:ext cx="292151" cy="381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1800"/>
              </a:lvl1pPr>
            </a:lstStyle>
            <a:p>
              <a:pPr lvl="0"/>
              <a:r>
                <a:t>**</a:t>
              </a:r>
            </a:p>
          </p:txBody>
        </p:sp>
        <p:sp>
          <p:nvSpPr>
            <p:cNvPr id="47" name="Shape 47"/>
            <p:cNvSpPr/>
            <p:nvPr/>
          </p:nvSpPr>
          <p:spPr>
            <a:xfrm>
              <a:off x="2304651" y="2014323"/>
              <a:ext cx="671144" cy="13819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436" y="21600"/>
                  </a:moveTo>
                  <a:lnTo>
                    <a:pt x="0" y="65"/>
                  </a:lnTo>
                  <a:lnTo>
                    <a:pt x="21600" y="0"/>
                  </a:lnTo>
                </a:path>
              </a:pathLst>
            </a:cu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/>
              </a:pPr>
            </a:p>
          </p:txBody>
        </p:sp>
        <p:sp>
          <p:nvSpPr>
            <p:cNvPr id="48" name="Shape 48"/>
            <p:cNvSpPr/>
            <p:nvPr/>
          </p:nvSpPr>
          <p:spPr>
            <a:xfrm>
              <a:off x="3733527" y="1679864"/>
              <a:ext cx="203226" cy="381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1800"/>
              </a:lvl1pPr>
            </a:lstStyle>
            <a:p>
              <a:pPr lvl="0"/>
              <a:r>
                <a:t>*</a:t>
              </a:r>
            </a:p>
          </p:txBody>
        </p:sp>
        <p:sp>
          <p:nvSpPr>
            <p:cNvPr id="49" name="Shape 49"/>
            <p:cNvSpPr/>
            <p:nvPr/>
          </p:nvSpPr>
          <p:spPr>
            <a:xfrm>
              <a:off x="3490051" y="1923139"/>
              <a:ext cx="671144" cy="14881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436" y="21600"/>
                  </a:moveTo>
                  <a:lnTo>
                    <a:pt x="0" y="65"/>
                  </a:lnTo>
                  <a:lnTo>
                    <a:pt x="21600" y="0"/>
                  </a:lnTo>
                </a:path>
              </a:pathLst>
            </a:cu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/>
              </a:pPr>
            </a:p>
          </p:txBody>
        </p:sp>
      </p:grpSp>
    </p:spTree>
  </p:cSld>
  <p:clrMapOvr>
    <a:masterClrMapping/>
  </p:clrMapOvr>
  <p:transition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PCRE8-E11WtSibRys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755957" y="2332580"/>
            <a:ext cx="7763304" cy="539966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71" name="Group 171"/>
          <p:cNvGrpSpPr/>
          <p:nvPr/>
        </p:nvGrpSpPr>
        <p:grpSpPr>
          <a:xfrm>
            <a:off x="7143293" y="2988443"/>
            <a:ext cx="5365161" cy="4388294"/>
            <a:chOff x="0" y="0"/>
            <a:chExt cx="5365160" cy="4388292"/>
          </a:xfrm>
        </p:grpSpPr>
        <p:pic>
          <p:nvPicPr>
            <p:cNvPr id="160" name="npat RNA 6-8dpf.png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5365161" cy="438829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61" name="Shape 161"/>
            <p:cNvSpPr/>
            <p:nvPr/>
          </p:nvSpPr>
          <p:spPr>
            <a:xfrm>
              <a:off x="1044837" y="2205123"/>
              <a:ext cx="569352" cy="10210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35" y="21600"/>
                  </a:moveTo>
                  <a:lnTo>
                    <a:pt x="0" y="65"/>
                  </a:lnTo>
                  <a:lnTo>
                    <a:pt x="21600" y="0"/>
                  </a:lnTo>
                </a:path>
              </a:pathLst>
            </a:cu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/>
              </a:pPr>
            </a:p>
          </p:txBody>
        </p:sp>
        <p:sp>
          <p:nvSpPr>
            <p:cNvPr id="162" name="Shape 162"/>
            <p:cNvSpPr/>
            <p:nvPr/>
          </p:nvSpPr>
          <p:spPr>
            <a:xfrm>
              <a:off x="951205" y="1545864"/>
              <a:ext cx="1226777" cy="16802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35" y="21600"/>
                  </a:moveTo>
                  <a:lnTo>
                    <a:pt x="0" y="65"/>
                  </a:lnTo>
                  <a:lnTo>
                    <a:pt x="21600" y="0"/>
                  </a:lnTo>
                </a:path>
              </a:pathLst>
            </a:cu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/>
              </a:pPr>
            </a:p>
          </p:txBody>
        </p:sp>
        <p:sp>
          <p:nvSpPr>
            <p:cNvPr id="163" name="Shape 163"/>
            <p:cNvSpPr/>
            <p:nvPr/>
          </p:nvSpPr>
          <p:spPr>
            <a:xfrm>
              <a:off x="3154190" y="2736261"/>
              <a:ext cx="569351" cy="4898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35" y="21600"/>
                  </a:moveTo>
                  <a:lnTo>
                    <a:pt x="0" y="65"/>
                  </a:lnTo>
                  <a:lnTo>
                    <a:pt x="21600" y="0"/>
                  </a:lnTo>
                </a:path>
              </a:pathLst>
            </a:cu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/>
              </a:pPr>
            </a:p>
          </p:txBody>
        </p:sp>
        <p:sp>
          <p:nvSpPr>
            <p:cNvPr id="164" name="Shape 164"/>
            <p:cNvSpPr/>
            <p:nvPr/>
          </p:nvSpPr>
          <p:spPr>
            <a:xfrm>
              <a:off x="3060558" y="1545864"/>
              <a:ext cx="1226777" cy="16802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35" y="21600"/>
                  </a:moveTo>
                  <a:lnTo>
                    <a:pt x="0" y="65"/>
                  </a:lnTo>
                  <a:lnTo>
                    <a:pt x="21600" y="0"/>
                  </a:lnTo>
                </a:path>
              </a:pathLst>
            </a:cu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/>
              </a:pPr>
            </a:p>
          </p:txBody>
        </p:sp>
        <p:sp>
          <p:nvSpPr>
            <p:cNvPr id="165" name="Shape 165"/>
            <p:cNvSpPr/>
            <p:nvPr/>
          </p:nvSpPr>
          <p:spPr>
            <a:xfrm>
              <a:off x="3824213" y="1712205"/>
              <a:ext cx="463111" cy="10210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35" y="21600"/>
                  </a:moveTo>
                  <a:lnTo>
                    <a:pt x="0" y="65"/>
                  </a:lnTo>
                  <a:lnTo>
                    <a:pt x="21600" y="0"/>
                  </a:lnTo>
                </a:path>
              </a:pathLst>
            </a:cu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/>
              </a:pPr>
            </a:p>
          </p:txBody>
        </p:sp>
        <p:sp>
          <p:nvSpPr>
            <p:cNvPr id="166" name="Shape 166"/>
            <p:cNvSpPr/>
            <p:nvPr/>
          </p:nvSpPr>
          <p:spPr>
            <a:xfrm>
              <a:off x="1415352" y="1317601"/>
              <a:ext cx="292152" cy="381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1800"/>
              </a:lvl1pPr>
            </a:lstStyle>
            <a:p>
              <a:pPr lvl="0"/>
              <a:r>
                <a:t>**</a:t>
              </a:r>
            </a:p>
          </p:txBody>
        </p:sp>
        <p:sp>
          <p:nvSpPr>
            <p:cNvPr id="167" name="Shape 167"/>
            <p:cNvSpPr/>
            <p:nvPr/>
          </p:nvSpPr>
          <p:spPr>
            <a:xfrm>
              <a:off x="1212039" y="1980468"/>
              <a:ext cx="203226" cy="381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1800"/>
              </a:lvl1pPr>
            </a:lstStyle>
            <a:p>
              <a:pPr lvl="0"/>
              <a:r>
                <a:t>*</a:t>
              </a:r>
            </a:p>
          </p:txBody>
        </p:sp>
        <p:sp>
          <p:nvSpPr>
            <p:cNvPr id="168" name="Shape 168"/>
            <p:cNvSpPr/>
            <p:nvPr/>
          </p:nvSpPr>
          <p:spPr>
            <a:xfrm>
              <a:off x="3499305" y="1317601"/>
              <a:ext cx="292152" cy="381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1800"/>
              </a:lvl1pPr>
            </a:lstStyle>
            <a:p>
              <a:pPr lvl="0"/>
              <a:r>
                <a:t>**</a:t>
              </a:r>
            </a:p>
          </p:txBody>
        </p:sp>
        <p:sp>
          <p:nvSpPr>
            <p:cNvPr id="169" name="Shape 169"/>
            <p:cNvSpPr/>
            <p:nvPr/>
          </p:nvSpPr>
          <p:spPr>
            <a:xfrm>
              <a:off x="3293457" y="2509263"/>
              <a:ext cx="292152" cy="381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1800"/>
              </a:lvl1pPr>
            </a:lstStyle>
            <a:p>
              <a:pPr lvl="0"/>
              <a:r>
                <a:t>**</a:t>
              </a:r>
            </a:p>
          </p:txBody>
        </p:sp>
        <p:sp>
          <p:nvSpPr>
            <p:cNvPr id="170" name="Shape 170"/>
            <p:cNvSpPr/>
            <p:nvPr/>
          </p:nvSpPr>
          <p:spPr>
            <a:xfrm>
              <a:off x="3950999" y="1485115"/>
              <a:ext cx="203226" cy="381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1800"/>
              </a:lvl1pPr>
            </a:lstStyle>
            <a:p>
              <a:pPr lvl="0"/>
              <a:r>
                <a:t>*</a:t>
              </a:r>
            </a:p>
          </p:txBody>
        </p:sp>
      </p:grpSp>
    </p:spTree>
  </p:cSld>
  <p:clrMapOvr>
    <a:masterClrMapping/>
  </p:clrMapOvr>
  <p:transition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MO 24hpf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4908" y="364350"/>
            <a:ext cx="3201543" cy="5322753"/>
          </a:xfrm>
          <a:prstGeom prst="rect">
            <a:avLst/>
          </a:prstGeom>
          <a:ln w="12700">
            <a:miter lim="400000"/>
          </a:ln>
        </p:spPr>
      </p:pic>
      <p:pic>
        <p:nvPicPr>
          <p:cNvPr id="174" name="MO 24hpf2.jp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617628" y="5196878"/>
            <a:ext cx="4046752" cy="4085608"/>
          </a:xfrm>
          <a:prstGeom prst="rect">
            <a:avLst/>
          </a:prstGeom>
          <a:ln w="12700">
            <a:miter lim="400000"/>
          </a:ln>
        </p:spPr>
      </p:pic>
      <p:pic>
        <p:nvPicPr>
          <p:cNvPr id="175" name="MO 48hpf.jp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772828" y="511662"/>
            <a:ext cx="3023581" cy="3831147"/>
          </a:xfrm>
          <a:prstGeom prst="rect">
            <a:avLst/>
          </a:prstGeom>
          <a:ln w="12700">
            <a:miter lim="400000"/>
          </a:ln>
        </p:spPr>
      </p:pic>
      <p:pic>
        <p:nvPicPr>
          <p:cNvPr id="176" name="MO 48hpf2.jp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988501" y="5604099"/>
            <a:ext cx="4499038" cy="348119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7" name="Rys.jpg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7715558" y="799412"/>
            <a:ext cx="5044924" cy="445262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6dpf polyA histones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553861" y="-168805"/>
            <a:ext cx="5623870" cy="502307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0" name="6dpf-2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07098" y="-156105"/>
            <a:ext cx="5507782" cy="502307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1" name="npatMO 72hpf polyA Histones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442595" y="4690782"/>
            <a:ext cx="5846402" cy="5218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82" name="npatMO 72hpf total Histones2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17613" y="4660413"/>
            <a:ext cx="5846401" cy="527933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73"/>
          <p:cNvGrpSpPr/>
          <p:nvPr/>
        </p:nvGrpSpPr>
        <p:grpSpPr>
          <a:xfrm>
            <a:off x="6622567" y="1467802"/>
            <a:ext cx="6223447" cy="5675752"/>
            <a:chOff x="0" y="0"/>
            <a:chExt cx="6223445" cy="5675751"/>
          </a:xfrm>
        </p:grpSpPr>
        <p:pic>
          <p:nvPicPr>
            <p:cNvPr id="52" name="8dpf-total histones.png"/>
            <p:cNvPicPr/>
            <p:nvPr/>
          </p:nvPicPr>
          <p:blipFill>
            <a:blip r:embed="rId2">
              <a:extLst/>
            </a:blip>
            <a:srcRect l="0" t="0" r="0" b="0"/>
            <a:stretch>
              <a:fillRect/>
            </a:stretch>
          </p:blipFill>
          <p:spPr>
            <a:xfrm>
              <a:off x="0" y="0"/>
              <a:ext cx="6223446" cy="567575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3" name="Shape 53"/>
            <p:cNvSpPr/>
            <p:nvPr/>
          </p:nvSpPr>
          <p:spPr>
            <a:xfrm>
              <a:off x="1080502" y="1172912"/>
              <a:ext cx="292152" cy="381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1800"/>
              </a:lvl1pPr>
            </a:lstStyle>
            <a:p>
              <a:pPr lvl="0"/>
              <a:r>
                <a:t>**</a:t>
              </a:r>
            </a:p>
          </p:txBody>
        </p:sp>
        <p:sp>
          <p:nvSpPr>
            <p:cNvPr id="54" name="Shape 54"/>
            <p:cNvSpPr/>
            <p:nvPr/>
          </p:nvSpPr>
          <p:spPr>
            <a:xfrm>
              <a:off x="875999" y="1387753"/>
              <a:ext cx="702084" cy="27457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436" y="21600"/>
                  </a:moveTo>
                  <a:lnTo>
                    <a:pt x="0" y="65"/>
                  </a:lnTo>
                  <a:lnTo>
                    <a:pt x="21600" y="0"/>
                  </a:lnTo>
                </a:path>
              </a:pathLst>
            </a:cu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/>
              </a:pPr>
            </a:p>
          </p:txBody>
        </p:sp>
        <p:sp>
          <p:nvSpPr>
            <p:cNvPr id="55" name="Shape 55"/>
            <p:cNvSpPr/>
            <p:nvPr/>
          </p:nvSpPr>
          <p:spPr>
            <a:xfrm>
              <a:off x="1269792" y="1371071"/>
              <a:ext cx="292152" cy="381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1800"/>
              </a:lvl1pPr>
            </a:lstStyle>
            <a:p>
              <a:pPr lvl="0"/>
              <a:r>
                <a:t>**</a:t>
              </a:r>
            </a:p>
          </p:txBody>
        </p:sp>
        <p:sp>
          <p:nvSpPr>
            <p:cNvPr id="56" name="Shape 56"/>
            <p:cNvSpPr/>
            <p:nvPr/>
          </p:nvSpPr>
          <p:spPr>
            <a:xfrm>
              <a:off x="1255364" y="1572593"/>
              <a:ext cx="327339" cy="13053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436" y="21600"/>
                  </a:moveTo>
                  <a:lnTo>
                    <a:pt x="0" y="65"/>
                  </a:lnTo>
                  <a:lnTo>
                    <a:pt x="21600" y="0"/>
                  </a:lnTo>
                </a:path>
              </a:pathLst>
            </a:cu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/>
              </a:pPr>
            </a:p>
          </p:txBody>
        </p:sp>
        <p:sp>
          <p:nvSpPr>
            <p:cNvPr id="57" name="Shape 57"/>
            <p:cNvSpPr/>
            <p:nvPr/>
          </p:nvSpPr>
          <p:spPr>
            <a:xfrm>
              <a:off x="976709" y="2863275"/>
              <a:ext cx="292152" cy="381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1800"/>
              </a:lvl1pPr>
            </a:lstStyle>
            <a:p>
              <a:pPr lvl="0"/>
              <a:r>
                <a:t>**</a:t>
              </a:r>
            </a:p>
          </p:txBody>
        </p:sp>
        <p:sp>
          <p:nvSpPr>
            <p:cNvPr id="58" name="Shape 58"/>
            <p:cNvSpPr/>
            <p:nvPr/>
          </p:nvSpPr>
          <p:spPr>
            <a:xfrm>
              <a:off x="970393" y="3072023"/>
              <a:ext cx="285692" cy="10614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436" y="21600"/>
                  </a:moveTo>
                  <a:lnTo>
                    <a:pt x="0" y="65"/>
                  </a:lnTo>
                  <a:lnTo>
                    <a:pt x="21600" y="0"/>
                  </a:lnTo>
                </a:path>
              </a:pathLst>
            </a:cu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/>
              </a:pPr>
            </a:p>
          </p:txBody>
        </p:sp>
        <p:sp>
          <p:nvSpPr>
            <p:cNvPr id="59" name="Shape 59"/>
            <p:cNvSpPr/>
            <p:nvPr/>
          </p:nvSpPr>
          <p:spPr>
            <a:xfrm>
              <a:off x="2253836" y="1669097"/>
              <a:ext cx="292151" cy="381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1800"/>
              </a:lvl1pPr>
            </a:lstStyle>
            <a:p>
              <a:pPr lvl="0"/>
              <a:r>
                <a:t>**</a:t>
              </a:r>
            </a:p>
          </p:txBody>
        </p:sp>
        <p:sp>
          <p:nvSpPr>
            <p:cNvPr id="60" name="Shape 60"/>
            <p:cNvSpPr/>
            <p:nvPr/>
          </p:nvSpPr>
          <p:spPr>
            <a:xfrm>
              <a:off x="2062006" y="1884638"/>
              <a:ext cx="714813" cy="22526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436" y="21600"/>
                  </a:moveTo>
                  <a:lnTo>
                    <a:pt x="0" y="65"/>
                  </a:lnTo>
                  <a:lnTo>
                    <a:pt x="21600" y="0"/>
                  </a:lnTo>
                </a:path>
              </a:pathLst>
            </a:cu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/>
              </a:pPr>
            </a:p>
          </p:txBody>
        </p:sp>
        <p:sp>
          <p:nvSpPr>
            <p:cNvPr id="61" name="Shape 61"/>
            <p:cNvSpPr/>
            <p:nvPr/>
          </p:nvSpPr>
          <p:spPr>
            <a:xfrm>
              <a:off x="2500278" y="1874523"/>
              <a:ext cx="203227" cy="381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1800"/>
              </a:lvl1pPr>
            </a:lstStyle>
            <a:p>
              <a:pPr lvl="0"/>
              <a:r>
                <a:t>*</a:t>
              </a:r>
            </a:p>
          </p:txBody>
        </p:sp>
        <p:sp>
          <p:nvSpPr>
            <p:cNvPr id="62" name="Shape 62"/>
            <p:cNvSpPr/>
            <p:nvPr/>
          </p:nvSpPr>
          <p:spPr>
            <a:xfrm>
              <a:off x="2441400" y="2090090"/>
              <a:ext cx="327339" cy="7946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436" y="21600"/>
                  </a:moveTo>
                  <a:lnTo>
                    <a:pt x="0" y="65"/>
                  </a:lnTo>
                  <a:lnTo>
                    <a:pt x="21600" y="0"/>
                  </a:lnTo>
                </a:path>
              </a:pathLst>
            </a:cu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/>
              </a:pPr>
            </a:p>
          </p:txBody>
        </p:sp>
        <p:sp>
          <p:nvSpPr>
            <p:cNvPr id="63" name="Shape 63"/>
            <p:cNvSpPr/>
            <p:nvPr/>
          </p:nvSpPr>
          <p:spPr>
            <a:xfrm>
              <a:off x="2207208" y="2806579"/>
              <a:ext cx="203226" cy="381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1800"/>
              </a:lvl1pPr>
            </a:lstStyle>
            <a:p>
              <a:pPr lvl="0"/>
              <a:r>
                <a:t>*</a:t>
              </a:r>
            </a:p>
          </p:txBody>
        </p:sp>
        <p:sp>
          <p:nvSpPr>
            <p:cNvPr id="64" name="Shape 64"/>
            <p:cNvSpPr/>
            <p:nvPr/>
          </p:nvSpPr>
          <p:spPr>
            <a:xfrm>
              <a:off x="2169129" y="3014164"/>
              <a:ext cx="285692" cy="11231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436" y="21600"/>
                  </a:moveTo>
                  <a:lnTo>
                    <a:pt x="0" y="65"/>
                  </a:lnTo>
                  <a:cubicBezTo>
                    <a:pt x="3600" y="54"/>
                    <a:pt x="7200" y="43"/>
                    <a:pt x="10800" y="32"/>
                  </a:cubicBezTo>
                  <a:cubicBezTo>
                    <a:pt x="14400" y="22"/>
                    <a:pt x="18000" y="11"/>
                    <a:pt x="21600" y="0"/>
                  </a:cubicBezTo>
                </a:path>
              </a:pathLst>
            </a:cu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/>
              </a:pPr>
            </a:p>
          </p:txBody>
        </p:sp>
        <p:sp>
          <p:nvSpPr>
            <p:cNvPr id="65" name="Shape 65"/>
            <p:cNvSpPr/>
            <p:nvPr/>
          </p:nvSpPr>
          <p:spPr>
            <a:xfrm>
              <a:off x="3507486" y="2655419"/>
              <a:ext cx="203226" cy="381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1800"/>
              </a:lvl1pPr>
            </a:lstStyle>
            <a:p>
              <a:pPr lvl="0"/>
              <a:r>
                <a:t>*</a:t>
              </a:r>
            </a:p>
          </p:txBody>
        </p:sp>
        <p:sp>
          <p:nvSpPr>
            <p:cNvPr id="66" name="Shape 66"/>
            <p:cNvSpPr/>
            <p:nvPr/>
          </p:nvSpPr>
          <p:spPr>
            <a:xfrm>
              <a:off x="3260758" y="2883797"/>
              <a:ext cx="702084" cy="12474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436" y="21600"/>
                  </a:moveTo>
                  <a:lnTo>
                    <a:pt x="0" y="65"/>
                  </a:lnTo>
                  <a:lnTo>
                    <a:pt x="21600" y="0"/>
                  </a:lnTo>
                </a:path>
              </a:pathLst>
            </a:cu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/>
              </a:pPr>
            </a:p>
          </p:txBody>
        </p:sp>
        <p:sp>
          <p:nvSpPr>
            <p:cNvPr id="67" name="Shape 67"/>
            <p:cNvSpPr/>
            <p:nvPr/>
          </p:nvSpPr>
          <p:spPr>
            <a:xfrm>
              <a:off x="3405873" y="3542779"/>
              <a:ext cx="203227" cy="381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1800"/>
              </a:lvl1pPr>
            </a:lstStyle>
            <a:p>
              <a:pPr lvl="0"/>
              <a:r>
                <a:t>*</a:t>
              </a:r>
            </a:p>
          </p:txBody>
        </p:sp>
        <p:sp>
          <p:nvSpPr>
            <p:cNvPr id="68" name="Shape 68"/>
            <p:cNvSpPr/>
            <p:nvPr/>
          </p:nvSpPr>
          <p:spPr>
            <a:xfrm>
              <a:off x="3355152" y="3756748"/>
              <a:ext cx="285692" cy="3745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436" y="21600"/>
                  </a:moveTo>
                  <a:lnTo>
                    <a:pt x="0" y="65"/>
                  </a:lnTo>
                  <a:cubicBezTo>
                    <a:pt x="3600" y="54"/>
                    <a:pt x="7200" y="43"/>
                    <a:pt x="10800" y="32"/>
                  </a:cubicBezTo>
                  <a:cubicBezTo>
                    <a:pt x="14400" y="22"/>
                    <a:pt x="18000" y="11"/>
                    <a:pt x="21600" y="0"/>
                  </a:cubicBezTo>
                </a:path>
              </a:pathLst>
            </a:cu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/>
              </a:pPr>
            </a:p>
          </p:txBody>
        </p:sp>
        <p:sp>
          <p:nvSpPr>
            <p:cNvPr id="69" name="Shape 69"/>
            <p:cNvSpPr/>
            <p:nvPr/>
          </p:nvSpPr>
          <p:spPr>
            <a:xfrm>
              <a:off x="4678614" y="3241009"/>
              <a:ext cx="292152" cy="381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1800"/>
              </a:lvl1pPr>
            </a:lstStyle>
            <a:p>
              <a:pPr lvl="0"/>
              <a:r>
                <a:t>**</a:t>
              </a:r>
            </a:p>
          </p:txBody>
        </p:sp>
        <p:sp>
          <p:nvSpPr>
            <p:cNvPr id="70" name="Shape 70"/>
            <p:cNvSpPr/>
            <p:nvPr/>
          </p:nvSpPr>
          <p:spPr>
            <a:xfrm>
              <a:off x="4463181" y="3454923"/>
              <a:ext cx="702043" cy="7017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436" y="21600"/>
                  </a:moveTo>
                  <a:lnTo>
                    <a:pt x="0" y="65"/>
                  </a:lnTo>
                  <a:lnTo>
                    <a:pt x="21600" y="0"/>
                  </a:lnTo>
                </a:path>
              </a:pathLst>
            </a:cu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/>
              </a:pPr>
            </a:p>
          </p:txBody>
        </p:sp>
        <p:sp>
          <p:nvSpPr>
            <p:cNvPr id="71" name="Shape 71"/>
            <p:cNvSpPr/>
            <p:nvPr/>
          </p:nvSpPr>
          <p:spPr>
            <a:xfrm>
              <a:off x="4551092" y="3390383"/>
              <a:ext cx="292152" cy="381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1800"/>
              </a:lvl1pPr>
            </a:lstStyle>
            <a:p>
              <a:pPr lvl="0"/>
              <a:r>
                <a:t>**</a:t>
              </a:r>
            </a:p>
          </p:txBody>
        </p:sp>
        <p:sp>
          <p:nvSpPr>
            <p:cNvPr id="72" name="Shape 72"/>
            <p:cNvSpPr/>
            <p:nvPr/>
          </p:nvSpPr>
          <p:spPr>
            <a:xfrm>
              <a:off x="4557534" y="3609530"/>
              <a:ext cx="285691" cy="5471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436" y="21600"/>
                  </a:moveTo>
                  <a:lnTo>
                    <a:pt x="0" y="65"/>
                  </a:lnTo>
                  <a:cubicBezTo>
                    <a:pt x="3600" y="54"/>
                    <a:pt x="7200" y="43"/>
                    <a:pt x="10800" y="32"/>
                  </a:cubicBezTo>
                  <a:cubicBezTo>
                    <a:pt x="14400" y="22"/>
                    <a:pt x="18000" y="11"/>
                    <a:pt x="21600" y="0"/>
                  </a:cubicBezTo>
                </a:path>
              </a:pathLst>
            </a:cu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/>
              </a:pPr>
            </a:p>
          </p:txBody>
        </p:sp>
      </p:grpSp>
      <p:grpSp>
        <p:nvGrpSpPr>
          <p:cNvPr id="94" name="Group 94"/>
          <p:cNvGrpSpPr/>
          <p:nvPr/>
        </p:nvGrpSpPr>
        <p:grpSpPr>
          <a:xfrm>
            <a:off x="158786" y="1467802"/>
            <a:ext cx="6453611" cy="5675752"/>
            <a:chOff x="0" y="0"/>
            <a:chExt cx="6453609" cy="5675751"/>
          </a:xfrm>
        </p:grpSpPr>
        <p:grpSp>
          <p:nvGrpSpPr>
            <p:cNvPr id="91" name="Group 91"/>
            <p:cNvGrpSpPr/>
            <p:nvPr/>
          </p:nvGrpSpPr>
          <p:grpSpPr>
            <a:xfrm>
              <a:off x="0" y="0"/>
              <a:ext cx="6453610" cy="5675752"/>
              <a:chOff x="0" y="0"/>
              <a:chExt cx="6453609" cy="5675751"/>
            </a:xfrm>
          </p:grpSpPr>
          <p:pic>
            <p:nvPicPr>
              <p:cNvPr id="74" name="8dp-polyA histones.png"/>
              <p:cNvPicPr/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0" y="0"/>
                <a:ext cx="6453610" cy="567575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75" name="Shape 75"/>
              <p:cNvSpPr/>
              <p:nvPr/>
            </p:nvSpPr>
            <p:spPr>
              <a:xfrm>
                <a:off x="1333007" y="2139558"/>
                <a:ext cx="203226" cy="381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1800"/>
                </a:lvl1pPr>
              </a:lstStyle>
              <a:p>
                <a:pPr lvl="0"/>
                <a:r>
                  <a:t>*</a:t>
                </a:r>
              </a:p>
            </p:txBody>
          </p:sp>
          <p:sp>
            <p:nvSpPr>
              <p:cNvPr id="76" name="Shape 76"/>
              <p:cNvSpPr/>
              <p:nvPr/>
            </p:nvSpPr>
            <p:spPr>
              <a:xfrm>
                <a:off x="1064180" y="2345221"/>
                <a:ext cx="671144" cy="21196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35" y="21600"/>
                    </a:moveTo>
                    <a:lnTo>
                      <a:pt x="0" y="65"/>
                    </a:lnTo>
                    <a:lnTo>
                      <a:pt x="21600" y="0"/>
                    </a:lnTo>
                  </a:path>
                </a:pathLst>
              </a:cu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/>
                </a:pPr>
              </a:p>
            </p:txBody>
          </p:sp>
          <p:sp>
            <p:nvSpPr>
              <p:cNvPr id="77" name="Shape 77"/>
              <p:cNvSpPr/>
              <p:nvPr/>
            </p:nvSpPr>
            <p:spPr>
              <a:xfrm>
                <a:off x="2225177" y="1395781"/>
                <a:ext cx="672849" cy="305636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lnTo>
                      <a:pt x="55" y="65"/>
                    </a:lnTo>
                    <a:lnTo>
                      <a:pt x="21600" y="0"/>
                    </a:lnTo>
                  </a:path>
                </a:pathLst>
              </a:cu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/>
                </a:pPr>
              </a:p>
            </p:txBody>
          </p:sp>
          <p:sp>
            <p:nvSpPr>
              <p:cNvPr id="78" name="Shape 78"/>
              <p:cNvSpPr/>
              <p:nvPr/>
            </p:nvSpPr>
            <p:spPr>
              <a:xfrm>
                <a:off x="1440649" y="2508065"/>
                <a:ext cx="292370" cy="179391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lnTo>
                      <a:pt x="493" y="65"/>
                    </a:lnTo>
                    <a:cubicBezTo>
                      <a:pt x="4011" y="54"/>
                      <a:pt x="7529" y="43"/>
                      <a:pt x="11047" y="32"/>
                    </a:cubicBezTo>
                    <a:cubicBezTo>
                      <a:pt x="14564" y="22"/>
                      <a:pt x="18082" y="11"/>
                      <a:pt x="21600" y="0"/>
                    </a:cubicBezTo>
                  </a:path>
                </a:pathLst>
              </a:cu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/>
                </a:pPr>
              </a:p>
            </p:txBody>
          </p:sp>
          <p:sp>
            <p:nvSpPr>
              <p:cNvPr id="79" name="Shape 79"/>
              <p:cNvSpPr/>
              <p:nvPr/>
            </p:nvSpPr>
            <p:spPr>
              <a:xfrm>
                <a:off x="1472707" y="2291958"/>
                <a:ext cx="203226" cy="381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1800"/>
                </a:lvl1pPr>
              </a:lstStyle>
              <a:p>
                <a:pPr lvl="0"/>
                <a:r>
                  <a:t>*</a:t>
                </a:r>
              </a:p>
            </p:txBody>
          </p:sp>
          <p:sp>
            <p:nvSpPr>
              <p:cNvPr id="80" name="Shape 80"/>
              <p:cNvSpPr/>
              <p:nvPr/>
            </p:nvSpPr>
            <p:spPr>
              <a:xfrm>
                <a:off x="1128634" y="4317072"/>
                <a:ext cx="289937" cy="14490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lnTo>
                      <a:pt x="104" y="57"/>
                    </a:lnTo>
                    <a:lnTo>
                      <a:pt x="10852" y="28"/>
                    </a:lnTo>
                    <a:lnTo>
                      <a:pt x="21600" y="0"/>
                    </a:lnTo>
                  </a:path>
                </a:pathLst>
              </a:cu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/>
                </a:pPr>
              </a:p>
            </p:txBody>
          </p:sp>
          <p:sp>
            <p:nvSpPr>
              <p:cNvPr id="81" name="Shape 81"/>
              <p:cNvSpPr/>
              <p:nvPr/>
            </p:nvSpPr>
            <p:spPr>
              <a:xfrm>
                <a:off x="1124622" y="4106832"/>
                <a:ext cx="292152" cy="381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1800"/>
                </a:lvl1pPr>
              </a:lstStyle>
              <a:p>
                <a:pPr lvl="0"/>
                <a:r>
                  <a:t>**</a:t>
                </a:r>
              </a:p>
            </p:txBody>
          </p:sp>
          <p:sp>
            <p:nvSpPr>
              <p:cNvPr id="82" name="Shape 82"/>
              <p:cNvSpPr/>
              <p:nvPr/>
            </p:nvSpPr>
            <p:spPr>
              <a:xfrm>
                <a:off x="2618322" y="1530773"/>
                <a:ext cx="292371" cy="27457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lnTo>
                      <a:pt x="493" y="65"/>
                    </a:lnTo>
                    <a:cubicBezTo>
                      <a:pt x="4011" y="54"/>
                      <a:pt x="7529" y="43"/>
                      <a:pt x="11047" y="32"/>
                    </a:cubicBezTo>
                    <a:cubicBezTo>
                      <a:pt x="14564" y="22"/>
                      <a:pt x="18082" y="11"/>
                      <a:pt x="21600" y="0"/>
                    </a:cubicBezTo>
                  </a:path>
                </a:pathLst>
              </a:cu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/>
                </a:pPr>
              </a:p>
            </p:txBody>
          </p:sp>
          <p:sp>
            <p:nvSpPr>
              <p:cNvPr id="83" name="Shape 83"/>
              <p:cNvSpPr/>
              <p:nvPr/>
            </p:nvSpPr>
            <p:spPr>
              <a:xfrm>
                <a:off x="2340417" y="4094797"/>
                <a:ext cx="203226" cy="381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1800"/>
                </a:lvl1pPr>
              </a:lstStyle>
              <a:p>
                <a:pPr lvl="0"/>
                <a:r>
                  <a:t>*</a:t>
                </a:r>
              </a:p>
            </p:txBody>
          </p:sp>
          <p:sp>
            <p:nvSpPr>
              <p:cNvPr id="84" name="Shape 84"/>
              <p:cNvSpPr/>
              <p:nvPr/>
            </p:nvSpPr>
            <p:spPr>
              <a:xfrm>
                <a:off x="2427728" y="1186209"/>
                <a:ext cx="292152" cy="381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1800"/>
                </a:lvl1pPr>
              </a:lstStyle>
              <a:p>
                <a:pPr lvl="0"/>
                <a:r>
                  <a:t>**</a:t>
                </a:r>
              </a:p>
            </p:txBody>
          </p:sp>
          <p:sp>
            <p:nvSpPr>
              <p:cNvPr id="85" name="Shape 85"/>
              <p:cNvSpPr/>
              <p:nvPr/>
            </p:nvSpPr>
            <p:spPr>
              <a:xfrm>
                <a:off x="4595193" y="3162421"/>
                <a:ext cx="672849" cy="127251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lnTo>
                      <a:pt x="55" y="65"/>
                    </a:lnTo>
                    <a:lnTo>
                      <a:pt x="21600" y="0"/>
                    </a:lnTo>
                  </a:path>
                </a:pathLst>
              </a:cu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/>
                </a:pPr>
              </a:p>
            </p:txBody>
          </p:sp>
          <p:sp>
            <p:nvSpPr>
              <p:cNvPr id="86" name="Shape 86"/>
              <p:cNvSpPr/>
              <p:nvPr/>
            </p:nvSpPr>
            <p:spPr>
              <a:xfrm>
                <a:off x="4655438" y="4284063"/>
                <a:ext cx="291781" cy="15074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lnTo>
                      <a:pt x="240" y="56"/>
                    </a:lnTo>
                    <a:lnTo>
                      <a:pt x="10920" y="28"/>
                    </a:lnTo>
                    <a:lnTo>
                      <a:pt x="21600" y="0"/>
                    </a:lnTo>
                  </a:path>
                </a:pathLst>
              </a:cu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/>
                </a:pPr>
              </a:p>
            </p:txBody>
          </p:sp>
          <p:sp>
            <p:nvSpPr>
              <p:cNvPr id="87" name="Shape 87"/>
              <p:cNvSpPr/>
              <p:nvPr/>
            </p:nvSpPr>
            <p:spPr>
              <a:xfrm>
                <a:off x="4975638" y="3341105"/>
                <a:ext cx="292371" cy="91511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21600"/>
                    </a:moveTo>
                    <a:lnTo>
                      <a:pt x="493" y="65"/>
                    </a:lnTo>
                    <a:cubicBezTo>
                      <a:pt x="4011" y="54"/>
                      <a:pt x="7529" y="43"/>
                      <a:pt x="11047" y="32"/>
                    </a:cubicBezTo>
                    <a:cubicBezTo>
                      <a:pt x="14564" y="22"/>
                      <a:pt x="18082" y="11"/>
                      <a:pt x="21600" y="0"/>
                    </a:cubicBezTo>
                  </a:path>
                </a:pathLst>
              </a:custGeom>
              <a:noFill/>
              <a:ln w="12700" cap="flat">
                <a:solidFill>
                  <a:srgbClr val="000000"/>
                </a:solidFill>
                <a:prstDash val="solid"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>
                  <a:defRPr sz="2400"/>
                </a:pPr>
              </a:p>
            </p:txBody>
          </p:sp>
          <p:sp>
            <p:nvSpPr>
              <p:cNvPr id="88" name="Shape 88"/>
              <p:cNvSpPr/>
              <p:nvPr/>
            </p:nvSpPr>
            <p:spPr>
              <a:xfrm>
                <a:off x="4696545" y="4069397"/>
                <a:ext cx="203227" cy="381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1800"/>
                </a:lvl1pPr>
              </a:lstStyle>
              <a:p>
                <a:pPr lvl="0"/>
                <a:r>
                  <a:t>*</a:t>
                </a:r>
              </a:p>
            </p:txBody>
          </p:sp>
          <p:sp>
            <p:nvSpPr>
              <p:cNvPr id="89" name="Shape 89"/>
              <p:cNvSpPr/>
              <p:nvPr/>
            </p:nvSpPr>
            <p:spPr>
              <a:xfrm>
                <a:off x="4970036" y="3123076"/>
                <a:ext cx="292152" cy="381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1800"/>
                </a:lvl1pPr>
              </a:lstStyle>
              <a:p>
                <a:pPr lvl="0"/>
                <a:r>
                  <a:t>**</a:t>
                </a:r>
              </a:p>
            </p:txBody>
          </p:sp>
          <p:sp>
            <p:nvSpPr>
              <p:cNvPr id="90" name="Shape 90"/>
              <p:cNvSpPr/>
              <p:nvPr/>
            </p:nvSpPr>
            <p:spPr>
              <a:xfrm>
                <a:off x="4788454" y="2944315"/>
                <a:ext cx="292152" cy="3810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1800"/>
                </a:lvl1pPr>
              </a:lstStyle>
              <a:p>
                <a:pPr lvl="0"/>
                <a:r>
                  <a:t>**</a:t>
                </a:r>
              </a:p>
            </p:txBody>
          </p:sp>
        </p:grpSp>
        <p:sp>
          <p:nvSpPr>
            <p:cNvPr id="92" name="Shape 92"/>
            <p:cNvSpPr/>
            <p:nvPr/>
          </p:nvSpPr>
          <p:spPr>
            <a:xfrm>
              <a:off x="2615348" y="1326078"/>
              <a:ext cx="292152" cy="381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1800"/>
              </a:lvl1pPr>
            </a:lstStyle>
            <a:p>
              <a:pPr lvl="0"/>
              <a:r>
                <a:t>**</a:t>
              </a:r>
            </a:p>
          </p:txBody>
        </p:sp>
        <p:sp>
          <p:nvSpPr>
            <p:cNvPr id="93" name="Shape 93"/>
            <p:cNvSpPr/>
            <p:nvPr/>
          </p:nvSpPr>
          <p:spPr>
            <a:xfrm>
              <a:off x="2304179" y="4304372"/>
              <a:ext cx="285724" cy="1450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17" y="58"/>
                  </a:lnTo>
                  <a:lnTo>
                    <a:pt x="10808" y="29"/>
                  </a:lnTo>
                  <a:lnTo>
                    <a:pt x="21600" y="0"/>
                  </a:lnTo>
                </a:path>
              </a:pathLst>
            </a:cu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/>
              </a:pPr>
            </a:p>
          </p:txBody>
        </p:sp>
      </p:grpSp>
    </p:spTree>
  </p:cSld>
  <p:clrMapOvr>
    <a:masterClrMapping/>
  </p:clrMapOvr>
  <p:transition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6dpf polyA histones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5876" y="4769327"/>
            <a:ext cx="5623869" cy="5023070"/>
          </a:xfrm>
          <a:prstGeom prst="rect">
            <a:avLst/>
          </a:prstGeom>
          <a:ln w="12700">
            <a:miter lim="400000"/>
          </a:ln>
        </p:spPr>
      </p:pic>
      <p:pic>
        <p:nvPicPr>
          <p:cNvPr id="97" name="6dpf-2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81963" y="-15011"/>
            <a:ext cx="5507782" cy="5023071"/>
          </a:xfrm>
          <a:prstGeom prst="rect">
            <a:avLst/>
          </a:prstGeom>
          <a:ln w="12700">
            <a:miter lim="400000"/>
          </a:ln>
        </p:spPr>
      </p:pic>
      <p:pic>
        <p:nvPicPr>
          <p:cNvPr id="98" name="8dpf-polyA histones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844314" y="4769327"/>
            <a:ext cx="5655483" cy="5023070"/>
          </a:xfrm>
          <a:prstGeom prst="rect">
            <a:avLst/>
          </a:prstGeom>
          <a:ln w="12700">
            <a:miter lim="400000"/>
          </a:ln>
        </p:spPr>
      </p:pic>
      <p:pic>
        <p:nvPicPr>
          <p:cNvPr id="99" name="8dpf-total histones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992015" y="-15011"/>
            <a:ext cx="5507782" cy="502307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Group 110"/>
          <p:cNvGrpSpPr/>
          <p:nvPr/>
        </p:nvGrpSpPr>
        <p:grpSpPr>
          <a:xfrm>
            <a:off x="6607546" y="2038924"/>
            <a:ext cx="6358550" cy="5675752"/>
            <a:chOff x="0" y="0"/>
            <a:chExt cx="6358549" cy="5675751"/>
          </a:xfrm>
        </p:grpSpPr>
        <p:pic>
          <p:nvPicPr>
            <p:cNvPr id="101" name="npatMO 72hpf polyA Histones.png"/>
            <p:cNvPicPr/>
            <p:nvPr/>
          </p:nvPicPr>
          <p:blipFill>
            <a:blip r:embed="rId2">
              <a:extLst/>
            </a:blip>
            <a:srcRect l="0" t="0" r="0" b="0"/>
            <a:stretch>
              <a:fillRect/>
            </a:stretch>
          </p:blipFill>
          <p:spPr>
            <a:xfrm>
              <a:off x="0" y="0"/>
              <a:ext cx="6358550" cy="567575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02" name="Shape 102"/>
            <p:cNvSpPr/>
            <p:nvPr/>
          </p:nvSpPr>
          <p:spPr>
            <a:xfrm>
              <a:off x="2074212" y="908670"/>
              <a:ext cx="858830" cy="31513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35" y="21600"/>
                  </a:moveTo>
                  <a:lnTo>
                    <a:pt x="0" y="65"/>
                  </a:lnTo>
                  <a:lnTo>
                    <a:pt x="21600" y="0"/>
                  </a:lnTo>
                </a:path>
              </a:pathLst>
            </a:cu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/>
              </a:pPr>
            </a:p>
          </p:txBody>
        </p:sp>
        <p:sp>
          <p:nvSpPr>
            <p:cNvPr id="103" name="Shape 103"/>
            <p:cNvSpPr/>
            <p:nvPr/>
          </p:nvSpPr>
          <p:spPr>
            <a:xfrm>
              <a:off x="2137712" y="1097244"/>
              <a:ext cx="488699" cy="29628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35" y="21600"/>
                  </a:moveTo>
                  <a:lnTo>
                    <a:pt x="0" y="65"/>
                  </a:lnTo>
                  <a:lnTo>
                    <a:pt x="21600" y="0"/>
                  </a:lnTo>
                </a:path>
              </a:pathLst>
            </a:cu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/>
              </a:pPr>
            </a:p>
          </p:txBody>
        </p:sp>
        <p:sp>
          <p:nvSpPr>
            <p:cNvPr id="104" name="Shape 104"/>
            <p:cNvSpPr/>
            <p:nvPr/>
          </p:nvSpPr>
          <p:spPr>
            <a:xfrm>
              <a:off x="2340912" y="1263025"/>
              <a:ext cx="560824" cy="27409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35" y="21600"/>
                  </a:moveTo>
                  <a:lnTo>
                    <a:pt x="0" y="65"/>
                  </a:lnTo>
                  <a:lnTo>
                    <a:pt x="21600" y="0"/>
                  </a:lnTo>
                </a:path>
              </a:pathLst>
            </a:cu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/>
              </a:pPr>
            </a:p>
          </p:txBody>
        </p:sp>
        <p:sp>
          <p:nvSpPr>
            <p:cNvPr id="105" name="Shape 105"/>
            <p:cNvSpPr/>
            <p:nvPr/>
          </p:nvSpPr>
          <p:spPr>
            <a:xfrm>
              <a:off x="2399768" y="1434358"/>
              <a:ext cx="232979" cy="25735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35" y="21600"/>
                  </a:moveTo>
                  <a:lnTo>
                    <a:pt x="0" y="65"/>
                  </a:lnTo>
                  <a:lnTo>
                    <a:pt x="21600" y="0"/>
                  </a:lnTo>
                </a:path>
              </a:pathLst>
            </a:cu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/>
              </a:pPr>
            </a:p>
          </p:txBody>
        </p:sp>
        <p:sp>
          <p:nvSpPr>
            <p:cNvPr id="106" name="Shape 106"/>
            <p:cNvSpPr/>
            <p:nvPr/>
          </p:nvSpPr>
          <p:spPr>
            <a:xfrm>
              <a:off x="2367110" y="1221839"/>
              <a:ext cx="292151" cy="381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1800"/>
              </a:lvl1pPr>
            </a:lstStyle>
            <a:p>
              <a:pPr lvl="0"/>
              <a:r>
                <a:t>**</a:t>
              </a:r>
            </a:p>
          </p:txBody>
        </p:sp>
        <p:sp>
          <p:nvSpPr>
            <p:cNvPr id="107" name="Shape 107"/>
            <p:cNvSpPr/>
            <p:nvPr/>
          </p:nvSpPr>
          <p:spPr>
            <a:xfrm>
              <a:off x="2459419" y="1047175"/>
              <a:ext cx="292151" cy="381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1800"/>
              </a:lvl1pPr>
            </a:lstStyle>
            <a:p>
              <a:pPr lvl="0"/>
              <a:r>
                <a:t>**</a:t>
              </a:r>
            </a:p>
          </p:txBody>
        </p:sp>
        <p:sp>
          <p:nvSpPr>
            <p:cNvPr id="108" name="Shape 108"/>
            <p:cNvSpPr/>
            <p:nvPr/>
          </p:nvSpPr>
          <p:spPr>
            <a:xfrm>
              <a:off x="2220167" y="870383"/>
              <a:ext cx="292152" cy="381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1800"/>
              </a:lvl1pPr>
            </a:lstStyle>
            <a:p>
              <a:pPr lvl="0"/>
              <a:r>
                <a:t>**</a:t>
              </a:r>
            </a:p>
          </p:txBody>
        </p:sp>
        <p:sp>
          <p:nvSpPr>
            <p:cNvPr id="109" name="Shape 109"/>
            <p:cNvSpPr/>
            <p:nvPr/>
          </p:nvSpPr>
          <p:spPr>
            <a:xfrm>
              <a:off x="2354410" y="693280"/>
              <a:ext cx="292151" cy="381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1800"/>
              </a:lvl1pPr>
            </a:lstStyle>
            <a:p>
              <a:pPr lvl="0"/>
              <a:r>
                <a:t>**</a:t>
              </a:r>
            </a:p>
          </p:txBody>
        </p:sp>
      </p:grpSp>
      <p:grpSp>
        <p:nvGrpSpPr>
          <p:cNvPr id="120" name="Group 120"/>
          <p:cNvGrpSpPr/>
          <p:nvPr/>
        </p:nvGrpSpPr>
        <p:grpSpPr>
          <a:xfrm>
            <a:off x="38704" y="2038924"/>
            <a:ext cx="6433232" cy="5675752"/>
            <a:chOff x="0" y="0"/>
            <a:chExt cx="6433230" cy="5675751"/>
          </a:xfrm>
        </p:grpSpPr>
        <p:pic>
          <p:nvPicPr>
            <p:cNvPr id="111" name="npatMO 72hpf total Histones.png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6433231" cy="567575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12" name="Shape 112"/>
            <p:cNvSpPr/>
            <p:nvPr/>
          </p:nvSpPr>
          <p:spPr>
            <a:xfrm>
              <a:off x="2089802" y="1649287"/>
              <a:ext cx="797950" cy="19684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35" y="21600"/>
                  </a:moveTo>
                  <a:lnTo>
                    <a:pt x="0" y="65"/>
                  </a:lnTo>
                  <a:lnTo>
                    <a:pt x="21600" y="0"/>
                  </a:lnTo>
                </a:path>
              </a:pathLst>
            </a:cu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/>
              </a:pPr>
            </a:p>
          </p:txBody>
        </p:sp>
        <p:sp>
          <p:nvSpPr>
            <p:cNvPr id="113" name="Shape 113"/>
            <p:cNvSpPr/>
            <p:nvPr/>
          </p:nvSpPr>
          <p:spPr>
            <a:xfrm>
              <a:off x="1311040" y="1872037"/>
              <a:ext cx="203226" cy="381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1800"/>
              </a:lvl1pPr>
            </a:lstStyle>
            <a:p>
              <a:pPr lvl="0"/>
              <a:r>
                <a:t>*</a:t>
              </a:r>
            </a:p>
          </p:txBody>
        </p:sp>
        <p:sp>
          <p:nvSpPr>
            <p:cNvPr id="114" name="Shape 114"/>
            <p:cNvSpPr/>
            <p:nvPr/>
          </p:nvSpPr>
          <p:spPr>
            <a:xfrm>
              <a:off x="1162314" y="1694979"/>
              <a:ext cx="203226" cy="381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1800"/>
              </a:lvl1pPr>
            </a:lstStyle>
            <a:p>
              <a:pPr lvl="0"/>
              <a:r>
                <a:t>*</a:t>
              </a:r>
            </a:p>
          </p:txBody>
        </p:sp>
        <p:sp>
          <p:nvSpPr>
            <p:cNvPr id="115" name="Shape 115"/>
            <p:cNvSpPr/>
            <p:nvPr/>
          </p:nvSpPr>
          <p:spPr>
            <a:xfrm>
              <a:off x="1122672" y="2095318"/>
              <a:ext cx="560858" cy="16802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35" y="21600"/>
                  </a:moveTo>
                  <a:lnTo>
                    <a:pt x="0" y="65"/>
                  </a:lnTo>
                  <a:lnTo>
                    <a:pt x="21600" y="0"/>
                  </a:lnTo>
                </a:path>
              </a:pathLst>
            </a:cu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/>
              </a:pPr>
            </a:p>
          </p:txBody>
        </p:sp>
        <p:sp>
          <p:nvSpPr>
            <p:cNvPr id="116" name="Shape 116"/>
            <p:cNvSpPr/>
            <p:nvPr/>
          </p:nvSpPr>
          <p:spPr>
            <a:xfrm>
              <a:off x="872734" y="1924706"/>
              <a:ext cx="797950" cy="16802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35" y="21600"/>
                  </a:moveTo>
                  <a:lnTo>
                    <a:pt x="0" y="65"/>
                  </a:lnTo>
                  <a:lnTo>
                    <a:pt x="21600" y="0"/>
                  </a:lnTo>
                </a:path>
              </a:pathLst>
            </a:cu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/>
              </a:pPr>
            </a:p>
          </p:txBody>
        </p:sp>
        <p:sp>
          <p:nvSpPr>
            <p:cNvPr id="117" name="Shape 117"/>
            <p:cNvSpPr/>
            <p:nvPr/>
          </p:nvSpPr>
          <p:spPr>
            <a:xfrm>
              <a:off x="2369202" y="1803927"/>
              <a:ext cx="560850" cy="18518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35" y="21600"/>
                  </a:moveTo>
                  <a:lnTo>
                    <a:pt x="0" y="65"/>
                  </a:lnTo>
                  <a:lnTo>
                    <a:pt x="21600" y="0"/>
                  </a:lnTo>
                </a:path>
              </a:pathLst>
            </a:cu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/>
              </a:pPr>
            </a:p>
          </p:txBody>
        </p:sp>
        <p:sp>
          <p:nvSpPr>
            <p:cNvPr id="118" name="Shape 118"/>
            <p:cNvSpPr/>
            <p:nvPr/>
          </p:nvSpPr>
          <p:spPr>
            <a:xfrm>
              <a:off x="2409412" y="1403751"/>
              <a:ext cx="203226" cy="381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1800"/>
              </a:lvl1pPr>
            </a:lstStyle>
            <a:p>
              <a:pPr lvl="0"/>
              <a:r>
                <a:t>*</a:t>
              </a:r>
            </a:p>
          </p:txBody>
        </p:sp>
        <p:sp>
          <p:nvSpPr>
            <p:cNvPr id="119" name="Shape 119"/>
            <p:cNvSpPr/>
            <p:nvPr/>
          </p:nvSpPr>
          <p:spPr>
            <a:xfrm>
              <a:off x="2536409" y="1588055"/>
              <a:ext cx="203226" cy="381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1800"/>
              </a:lvl1pPr>
            </a:lstStyle>
            <a:p>
              <a:pPr lvl="0"/>
              <a:r>
                <a:t>*</a:t>
              </a:r>
            </a:p>
          </p:txBody>
        </p:sp>
      </p:grpSp>
    </p:spTree>
  </p:cSld>
  <p:clrMapOvr>
    <a:masterClrMapping/>
  </p:clrMapOvr>
  <p:transition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npatMO 72hpf polyA Histones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570677" y="2361812"/>
            <a:ext cx="6225772" cy="5557234"/>
          </a:xfrm>
          <a:prstGeom prst="rect">
            <a:avLst/>
          </a:prstGeom>
          <a:ln w="12700">
            <a:miter lim="400000"/>
          </a:ln>
        </p:spPr>
      </p:pic>
      <p:pic>
        <p:nvPicPr>
          <p:cNvPr id="123" name="npatMO 72hpf total Histones2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97709" y="2361812"/>
            <a:ext cx="6154147" cy="555723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6dpf-polyA histones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74822" y="5207461"/>
            <a:ext cx="4642218" cy="4092128"/>
          </a:xfrm>
          <a:prstGeom prst="rect">
            <a:avLst/>
          </a:prstGeom>
          <a:ln w="12700">
            <a:miter lim="400000"/>
          </a:ln>
        </p:spPr>
      </p:pic>
      <p:pic>
        <p:nvPicPr>
          <p:cNvPr id="126" name="6dpf-total histones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8658" y="585615"/>
            <a:ext cx="4700674" cy="4092129"/>
          </a:xfrm>
          <a:prstGeom prst="rect">
            <a:avLst/>
          </a:prstGeom>
          <a:ln w="12700">
            <a:miter lim="400000"/>
          </a:ln>
        </p:spPr>
      </p:pic>
      <p:pic>
        <p:nvPicPr>
          <p:cNvPr id="127" name="8dp-polyA histones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040744" y="5354932"/>
            <a:ext cx="4652951" cy="4092128"/>
          </a:xfrm>
          <a:prstGeom prst="rect">
            <a:avLst/>
          </a:prstGeom>
          <a:ln w="12700">
            <a:miter lim="400000"/>
          </a:ln>
        </p:spPr>
      </p:pic>
      <p:pic>
        <p:nvPicPr>
          <p:cNvPr id="128" name="8dpf-total histones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258897" y="585615"/>
            <a:ext cx="4487006" cy="4092129"/>
          </a:xfrm>
          <a:prstGeom prst="rect">
            <a:avLst/>
          </a:prstGeom>
          <a:ln w="12700">
            <a:miter lim="400000"/>
          </a:ln>
        </p:spPr>
      </p:pic>
      <p:pic>
        <p:nvPicPr>
          <p:cNvPr id="129" name="npatMO 72hpf polyA Histones.png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357432" y="5464837"/>
            <a:ext cx="4584415" cy="4092128"/>
          </a:xfrm>
          <a:prstGeom prst="rect">
            <a:avLst/>
          </a:prstGeom>
          <a:ln w="12700">
            <a:miter lim="400000"/>
          </a:ln>
        </p:spPr>
      </p:pic>
      <p:pic>
        <p:nvPicPr>
          <p:cNvPr id="130" name="npatMO 72hpf total Histones.png"/>
          <p:cNvPicPr/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8292410" y="793770"/>
            <a:ext cx="4638259" cy="409212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PolyA_Total mRNA ratio 6dpf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55972" y="469564"/>
            <a:ext cx="4835019" cy="4346373"/>
          </a:xfrm>
          <a:prstGeom prst="rect">
            <a:avLst/>
          </a:prstGeom>
          <a:ln w="12700">
            <a:miter lim="400000"/>
          </a:ln>
        </p:spPr>
      </p:pic>
      <p:pic>
        <p:nvPicPr>
          <p:cNvPr id="133" name="PolyA_Total ratio 8dpf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731881" y="469564"/>
            <a:ext cx="4909419" cy="4346373"/>
          </a:xfrm>
          <a:prstGeom prst="rect">
            <a:avLst/>
          </a:prstGeom>
          <a:ln w="12700">
            <a:miter lim="400000"/>
          </a:ln>
        </p:spPr>
      </p:pic>
      <p:pic>
        <p:nvPicPr>
          <p:cNvPr id="134" name="PolyA_Total 8dpf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677515" y="5061360"/>
            <a:ext cx="5018151" cy="444263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H2B Protein levels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97146" y="2421051"/>
            <a:ext cx="6233038" cy="491149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46" name="Group 146"/>
          <p:cNvGrpSpPr/>
          <p:nvPr/>
        </p:nvGrpSpPr>
        <p:grpSpPr>
          <a:xfrm>
            <a:off x="8114407" y="4893088"/>
            <a:ext cx="2883720" cy="2088470"/>
            <a:chOff x="5951" y="0"/>
            <a:chExt cx="2883718" cy="2088468"/>
          </a:xfrm>
        </p:grpSpPr>
        <p:grpSp>
          <p:nvGrpSpPr>
            <p:cNvPr id="139" name="Group 139"/>
            <p:cNvGrpSpPr/>
            <p:nvPr/>
          </p:nvGrpSpPr>
          <p:grpSpPr>
            <a:xfrm>
              <a:off x="5951" y="340893"/>
              <a:ext cx="1953606" cy="1347514"/>
              <a:chOff x="5951" y="0"/>
              <a:chExt cx="1953604" cy="1347512"/>
            </a:xfrm>
          </p:grpSpPr>
          <p:pic>
            <p:nvPicPr>
              <p:cNvPr id="137" name="8dpf-H2B-TL&amp;ABs (1)-filtered.jpeg"/>
              <p:cNvPicPr/>
              <p:nvPr/>
            </p:nvPicPr>
            <p:blipFill>
              <a:blip r:embed="rId3">
                <a:extLst/>
              </a:blip>
              <a:srcRect l="52678" t="32534" r="28452" b="52937"/>
              <a:stretch>
                <a:fillRect/>
              </a:stretch>
            </p:blipFill>
            <p:spPr>
              <a:xfrm>
                <a:off x="5951" y="0"/>
                <a:ext cx="1936794" cy="65060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38" name="8dpf-H2B-TL&amp;ABs (1).jpg"/>
              <p:cNvPicPr/>
              <p:nvPr/>
            </p:nvPicPr>
            <p:blipFill>
              <a:blip r:embed="rId4">
                <a:extLst/>
              </a:blip>
              <a:srcRect l="53248" t="50585" r="27812" b="34653"/>
              <a:stretch>
                <a:fillRect/>
              </a:stretch>
            </p:blipFill>
            <p:spPr>
              <a:xfrm>
                <a:off x="15700" y="686456"/>
                <a:ext cx="1943857" cy="66105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140" name="Shape 140"/>
            <p:cNvSpPr/>
            <p:nvPr/>
          </p:nvSpPr>
          <p:spPr>
            <a:xfrm>
              <a:off x="59933" y="0"/>
              <a:ext cx="509191" cy="3853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000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 lvl="0">
                <a:defRPr sz="1800"/>
              </a:pPr>
              <a:r>
                <a:rPr sz="2000"/>
                <a:t>WT</a:t>
              </a:r>
            </a:p>
          </p:txBody>
        </p:sp>
        <p:sp>
          <p:nvSpPr>
            <p:cNvPr id="141" name="Shape 141"/>
            <p:cNvSpPr/>
            <p:nvPr/>
          </p:nvSpPr>
          <p:spPr>
            <a:xfrm>
              <a:off x="708245" y="0"/>
              <a:ext cx="481411" cy="3853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000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 lvl="0">
                <a:defRPr sz="1800"/>
              </a:pPr>
              <a:r>
                <a:rPr sz="2000"/>
                <a:t>Sib</a:t>
              </a:r>
            </a:p>
          </p:txBody>
        </p:sp>
        <p:sp>
          <p:nvSpPr>
            <p:cNvPr id="142" name="Shape 142"/>
            <p:cNvSpPr/>
            <p:nvPr/>
          </p:nvSpPr>
          <p:spPr>
            <a:xfrm>
              <a:off x="1307507" y="0"/>
              <a:ext cx="551731" cy="3853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000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 lvl="0">
                <a:defRPr sz="1800"/>
              </a:pPr>
              <a:r>
                <a:rPr sz="2000"/>
                <a:t>Rys</a:t>
              </a:r>
            </a:p>
          </p:txBody>
        </p:sp>
        <p:sp>
          <p:nvSpPr>
            <p:cNvPr id="143" name="Shape 143"/>
            <p:cNvSpPr/>
            <p:nvPr/>
          </p:nvSpPr>
          <p:spPr>
            <a:xfrm>
              <a:off x="609337" y="1703077"/>
              <a:ext cx="679227" cy="3853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000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 lvl="0">
                <a:defRPr sz="1800"/>
              </a:pPr>
              <a:r>
                <a:rPr sz="2000"/>
                <a:t>6 dpf</a:t>
              </a:r>
            </a:p>
          </p:txBody>
        </p:sp>
        <p:sp>
          <p:nvSpPr>
            <p:cNvPr id="144" name="Shape 144"/>
            <p:cNvSpPr/>
            <p:nvPr/>
          </p:nvSpPr>
          <p:spPr>
            <a:xfrm>
              <a:off x="1980007" y="448410"/>
              <a:ext cx="608411" cy="3853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000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 lvl="0">
                <a:defRPr sz="1800"/>
              </a:pPr>
              <a:r>
                <a:rPr sz="2000"/>
                <a:t>H2B</a:t>
              </a:r>
            </a:p>
          </p:txBody>
        </p:sp>
        <p:sp>
          <p:nvSpPr>
            <p:cNvPr id="145" name="Shape 145"/>
            <p:cNvSpPr/>
            <p:nvPr/>
          </p:nvSpPr>
          <p:spPr>
            <a:xfrm>
              <a:off x="1980007" y="1186346"/>
              <a:ext cx="909663" cy="3853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000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 lvl="0">
                <a:defRPr sz="1800"/>
              </a:pPr>
              <a:r>
                <a:rPr sz="2000"/>
                <a:t>β-Actin</a:t>
              </a:r>
            </a:p>
          </p:txBody>
        </p:sp>
      </p:grpSp>
    </p:spTree>
  </p:cSld>
  <p:clrMapOvr>
    <a:masterClrMapping/>
  </p:clrMapOvr>
  <p:transition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MO 72hpf morphology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684726" y="171861"/>
            <a:ext cx="5761956" cy="6546447"/>
          </a:xfrm>
          <a:prstGeom prst="rect">
            <a:avLst/>
          </a:prstGeom>
          <a:ln w="12700">
            <a:miter lim="400000"/>
          </a:ln>
        </p:spPr>
      </p:pic>
      <p:pic>
        <p:nvPicPr>
          <p:cNvPr id="149" name="MO72h-Histones graph.jpg"/>
          <p:cNvPicPr/>
          <p:nvPr/>
        </p:nvPicPr>
        <p:blipFill>
          <a:blip r:embed="rId3">
            <a:extLst/>
          </a:blip>
          <a:srcRect l="12350" t="0" r="14339" b="64752"/>
          <a:stretch>
            <a:fillRect/>
          </a:stretch>
        </p:blipFill>
        <p:spPr>
          <a:xfrm>
            <a:off x="7371388" y="6939736"/>
            <a:ext cx="4733965" cy="2730356"/>
          </a:xfrm>
          <a:prstGeom prst="rect">
            <a:avLst/>
          </a:prstGeom>
          <a:ln w="12700">
            <a:miter lim="400000"/>
          </a:ln>
        </p:spPr>
      </p:pic>
      <p:pic>
        <p:nvPicPr>
          <p:cNvPr id="150" name="npatMO 72hpf polyA Histones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16932" y="4989357"/>
            <a:ext cx="5315192" cy="4744434"/>
          </a:xfrm>
          <a:prstGeom prst="rect">
            <a:avLst/>
          </a:prstGeom>
          <a:ln w="12700">
            <a:miter lim="400000"/>
          </a:ln>
        </p:spPr>
      </p:pic>
      <p:pic>
        <p:nvPicPr>
          <p:cNvPr id="151" name="npatMO 72hpf total Histones2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47507" y="137822"/>
            <a:ext cx="5254043" cy="4744433"/>
          </a:xfrm>
          <a:prstGeom prst="rect">
            <a:avLst/>
          </a:prstGeom>
          <a:ln w="12700">
            <a:miter lim="400000"/>
          </a:ln>
        </p:spPr>
      </p:pic>
      <p:sp>
        <p:nvSpPr>
          <p:cNvPr id="152" name="Shape 152"/>
          <p:cNvSpPr/>
          <p:nvPr/>
        </p:nvSpPr>
        <p:spPr>
          <a:xfrm>
            <a:off x="6629180" y="328083"/>
            <a:ext cx="633680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600"/>
            </a:lvl1pPr>
          </a:lstStyle>
          <a:p>
            <a:pPr lvl="0">
              <a:defRPr sz="1800"/>
            </a:pPr>
            <a:r>
              <a:rPr sz="1600"/>
              <a:t>Uninj.</a:t>
            </a:r>
          </a:p>
        </p:txBody>
      </p:sp>
      <p:sp>
        <p:nvSpPr>
          <p:cNvPr id="153" name="Shape 153"/>
          <p:cNvSpPr/>
          <p:nvPr/>
        </p:nvSpPr>
        <p:spPr>
          <a:xfrm>
            <a:off x="6629180" y="1633643"/>
            <a:ext cx="814121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600"/>
            </a:lvl1pPr>
          </a:lstStyle>
          <a:p>
            <a:pPr lvl="0">
              <a:defRPr sz="1800"/>
            </a:pPr>
            <a:r>
              <a:rPr sz="1600"/>
              <a:t>Ctrl MO</a:t>
            </a:r>
          </a:p>
        </p:txBody>
      </p:sp>
      <p:sp>
        <p:nvSpPr>
          <p:cNvPr id="154" name="Shape 154"/>
          <p:cNvSpPr/>
          <p:nvPr/>
        </p:nvSpPr>
        <p:spPr>
          <a:xfrm>
            <a:off x="6629180" y="2901103"/>
            <a:ext cx="886054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600"/>
            </a:lvl1pPr>
          </a:lstStyle>
          <a:p>
            <a:pPr lvl="0">
              <a:defRPr sz="1800"/>
            </a:pPr>
            <a:r>
              <a:rPr sz="1600"/>
              <a:t>ATG MO</a:t>
            </a:r>
          </a:p>
        </p:txBody>
      </p:sp>
      <p:sp>
        <p:nvSpPr>
          <p:cNvPr id="155" name="Shape 155"/>
          <p:cNvSpPr/>
          <p:nvPr/>
        </p:nvSpPr>
        <p:spPr>
          <a:xfrm>
            <a:off x="6629180" y="4232063"/>
            <a:ext cx="859435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600"/>
            </a:lvl1pPr>
          </a:lstStyle>
          <a:p>
            <a:pPr lvl="0">
              <a:defRPr sz="1800"/>
            </a:pPr>
            <a:r>
              <a:rPr sz="1600"/>
              <a:t>SPL MO</a:t>
            </a:r>
          </a:p>
        </p:txBody>
      </p:sp>
      <p:sp>
        <p:nvSpPr>
          <p:cNvPr id="156" name="Shape 156"/>
          <p:cNvSpPr/>
          <p:nvPr/>
        </p:nvSpPr>
        <p:spPr>
          <a:xfrm>
            <a:off x="6629180" y="5474123"/>
            <a:ext cx="859435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600"/>
            </a:lvl1pPr>
          </a:lstStyle>
          <a:p>
            <a:pPr lvl="0">
              <a:defRPr sz="1800"/>
            </a:pPr>
            <a:r>
              <a:rPr sz="1600"/>
              <a:t>SPL MO</a:t>
            </a:r>
          </a:p>
        </p:txBody>
      </p:sp>
      <p:sp>
        <p:nvSpPr>
          <p:cNvPr id="157" name="Shape 157"/>
          <p:cNvSpPr/>
          <p:nvPr/>
        </p:nvSpPr>
        <p:spPr>
          <a:xfrm>
            <a:off x="9633227" y="328083"/>
            <a:ext cx="690373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600"/>
            </a:lvl1pPr>
          </a:lstStyle>
          <a:p>
            <a:pPr lvl="0">
              <a:defRPr sz="1800"/>
            </a:pPr>
            <a:r>
              <a:rPr sz="1600"/>
              <a:t>72 hpf</a:t>
            </a:r>
          </a:p>
        </p:txBody>
      </p:sp>
    </p:spTree>
  </p:cSld>
  <p:clrMapOvr>
    <a:masterClrMapping/>
  </p:clrMapOvr>
  <p:transition spd="med" advClick="1"/>
</p:sld>
</file>

<file path=ppt/theme/_rels/theme1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